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8" r:id="rId3"/>
    <p:sldId id="260" r:id="rId4"/>
    <p:sldId id="273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9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E277B6-64A0-4542-8589-31D339569127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3C8E66B-6ED8-468B-ABE2-4727116658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02284"/>
            <a:ext cx="4724400" cy="182809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Arizona LTAP Center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9254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0699"/>
            <a:ext cx="5638800" cy="343494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DOT-based Center</a:t>
            </a:r>
          </a:p>
          <a:p>
            <a:pPr lvl="1"/>
            <a:r>
              <a:rPr lang="en-US" dirty="0" smtClean="0"/>
              <a:t>Within DOT, housed in ITD Technical Training Program</a:t>
            </a:r>
          </a:p>
          <a:p>
            <a:r>
              <a:rPr lang="en-US" dirty="0" smtClean="0"/>
              <a:t>4.75 </a:t>
            </a:r>
            <a:r>
              <a:rPr lang="en-US" dirty="0" smtClean="0"/>
              <a:t>FTE staff </a:t>
            </a:r>
            <a:r>
              <a:rPr lang="en-US" dirty="0" smtClean="0"/>
              <a:t>(½ </a:t>
            </a:r>
            <a:r>
              <a:rPr lang="en-US" dirty="0"/>
              <a:t>program </a:t>
            </a:r>
            <a:r>
              <a:rPr lang="en-US" dirty="0" smtClean="0"/>
              <a:t>manager, </a:t>
            </a:r>
            <a:r>
              <a:rPr lang="en-US" dirty="0"/>
              <a:t>½ </a:t>
            </a:r>
            <a:r>
              <a:rPr lang="en-US" dirty="0" smtClean="0"/>
              <a:t>marketing specialist, ½ time training coordinator, 3 full time trainers and .25 Budgeting Specialist)</a:t>
            </a:r>
          </a:p>
          <a:p>
            <a:r>
              <a:rPr lang="en-US" dirty="0" smtClean="0"/>
              <a:t>Current annual budget = $</a:t>
            </a:r>
            <a:r>
              <a:rPr lang="en-US" dirty="0" smtClean="0"/>
              <a:t>300,000 </a:t>
            </a:r>
            <a:r>
              <a:rPr lang="en-US" dirty="0" smtClean="0"/>
              <a:t>K</a:t>
            </a:r>
          </a:p>
          <a:p>
            <a:r>
              <a:rPr lang="en-US" dirty="0" smtClean="0"/>
              <a:t>Match from State and Local COG/MPO STP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838200"/>
            <a:ext cx="4114800" cy="7010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LTAP Center Structure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81200"/>
            <a:ext cx="2418969" cy="305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32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162800" cy="3824343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Pay a fee of $100 per transportation employee</a:t>
            </a:r>
          </a:p>
          <a:p>
            <a:pPr lvl="1">
              <a:defRPr/>
            </a:pPr>
            <a:r>
              <a:rPr lang="en-US" dirty="0" smtClean="0"/>
              <a:t>Transportation employees only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Excludes administrative-only staff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Certain certifications have an extra fee ex. CPR $20</a:t>
            </a:r>
          </a:p>
          <a:p>
            <a:pPr lvl="1">
              <a:defRPr/>
            </a:pPr>
            <a:r>
              <a:rPr lang="en-US" dirty="0" smtClean="0"/>
              <a:t>No fee to attend any training put on directly by AZLTAP </a:t>
            </a:r>
          </a:p>
          <a:p>
            <a:pPr>
              <a:defRPr/>
            </a:pPr>
            <a:r>
              <a:rPr lang="en-US" dirty="0" smtClean="0"/>
              <a:t>Non Contributing Local Agencies can attend training for ½ the cost </a:t>
            </a:r>
            <a:endParaRPr lang="en-US" dirty="0"/>
          </a:p>
          <a:p>
            <a:pPr>
              <a:defRPr/>
            </a:pPr>
            <a:r>
              <a:rPr lang="en-US" dirty="0" smtClean="0"/>
              <a:t>Contractors/Consultants/Private Participants can attend the training at cost. </a:t>
            </a:r>
          </a:p>
          <a:p>
            <a:pPr marL="0" indent="0">
              <a:buNone/>
              <a:defRPr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762000"/>
          </a:xfrm>
        </p:spPr>
        <p:txBody>
          <a:bodyPr/>
          <a:lstStyle/>
          <a:p>
            <a:r>
              <a:rPr lang="en-US" dirty="0" smtClean="0"/>
              <a:t>Contributing Member Agency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5950" y="2452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95400"/>
            <a:ext cx="8856133" cy="498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06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990600"/>
            <a:ext cx="6965245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42900"/>
            <a:ext cx="2057400" cy="2057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81200"/>
            <a:ext cx="3581400" cy="3581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371600"/>
            <a:ext cx="1828800" cy="2286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048000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82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641</TotalTime>
  <Words>119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Arizona LTAP Center</vt:lpstr>
      <vt:lpstr>LTAP Center Structure</vt:lpstr>
      <vt:lpstr>Contributing Member Agency</vt:lpstr>
      <vt:lpstr>PowerPoint Presentation</vt:lpstr>
      <vt:lpstr>Questions?</vt:lpstr>
    </vt:vector>
  </TitlesOfParts>
  <Company>WSDOT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Washington LTAP Center Update</dc:title>
  <dc:creator>Enders, Matthew</dc:creator>
  <cp:lastModifiedBy>Rebecca Mayher</cp:lastModifiedBy>
  <cp:revision>95</cp:revision>
  <dcterms:created xsi:type="dcterms:W3CDTF">2013-04-01T20:48:41Z</dcterms:created>
  <dcterms:modified xsi:type="dcterms:W3CDTF">2018-06-04T17:50:26Z</dcterms:modified>
</cp:coreProperties>
</file>